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145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8890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452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8607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1338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7157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323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680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782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2729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5275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46661-755A-4A55-816D-EC93F5992947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A7002-4BEF-4B1F-9A62-85404A8506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0173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1" b="9091"/>
          <a:stretch/>
        </p:blipFill>
        <p:spPr bwMode="auto">
          <a:xfrm>
            <a:off x="1331639" y="72008"/>
            <a:ext cx="6289203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842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D1-OPERACIONES</dc:creator>
  <cp:lastModifiedBy>D1-OPERACIONES</cp:lastModifiedBy>
  <cp:revision>1</cp:revision>
  <dcterms:created xsi:type="dcterms:W3CDTF">2023-05-05T17:13:28Z</dcterms:created>
  <dcterms:modified xsi:type="dcterms:W3CDTF">2023-05-05T17:14:10Z</dcterms:modified>
</cp:coreProperties>
</file>